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2FA"/>
    <a:srgbClr val="FAE013"/>
    <a:srgbClr val="DD2A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2" d="100"/>
          <a:sy n="72" d="100"/>
        </p:scale>
        <p:origin x="5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u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49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7699"/>
          <a:stretch/>
        </p:blipFill>
        <p:spPr>
          <a:xfrm>
            <a:off x="1538603" y="16956"/>
            <a:ext cx="744584" cy="10035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469" t="32516" r="25318" b="32750"/>
          <a:stretch/>
        </p:blipFill>
        <p:spPr>
          <a:xfrm>
            <a:off x="146224" y="5851670"/>
            <a:ext cx="850900" cy="89535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09" r="68853"/>
          <a:stretch/>
        </p:blipFill>
        <p:spPr>
          <a:xfrm>
            <a:off x="2982984" y="27106"/>
            <a:ext cx="1188720" cy="100351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113"/>
          <a:stretch/>
        </p:blipFill>
        <p:spPr>
          <a:xfrm>
            <a:off x="9766160" y="54084"/>
            <a:ext cx="780096" cy="100351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04" t="12068" r="25981"/>
          <a:stretch/>
        </p:blipFill>
        <p:spPr>
          <a:xfrm>
            <a:off x="4652688" y="26175"/>
            <a:ext cx="3015210" cy="10314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3157" r="13463"/>
          <a:stretch/>
        </p:blipFill>
        <p:spPr>
          <a:xfrm>
            <a:off x="8150896" y="58602"/>
            <a:ext cx="809897" cy="1003518"/>
          </a:xfrm>
          <a:prstGeom prst="rect">
            <a:avLst/>
          </a:prstGeom>
        </p:spPr>
      </p:pic>
      <p:sp>
        <p:nvSpPr>
          <p:cNvPr id="3" name="Rectangle 2"/>
          <p:cNvSpPr/>
          <p:nvPr userDrawn="1"/>
        </p:nvSpPr>
        <p:spPr>
          <a:xfrm>
            <a:off x="1158237" y="6488668"/>
            <a:ext cx="650966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sz="1200" b="1" i="0" dirty="0" smtClean="0">
                <a:solidFill>
                  <a:srgbClr val="000000"/>
                </a:solidFill>
                <a:effectLst/>
                <a:latin typeface="Aileron Heavy"/>
              </a:rPr>
              <a:t>E-CONFERENCE - </a:t>
            </a:r>
            <a:r>
              <a:rPr lang="en-US" sz="1200" b="1" i="0" dirty="0" smtClean="0">
                <a:solidFill>
                  <a:srgbClr val="000000"/>
                </a:solidFill>
                <a:effectLst/>
                <a:latin typeface="Aileron Heavy"/>
              </a:rPr>
              <a:t>BUILDING SERVICES AND ENERGY EFFICIENCY</a:t>
            </a:r>
            <a:r>
              <a:rPr lang="ro-RO" sz="1200" b="1" i="0" dirty="0" smtClean="0">
                <a:solidFill>
                  <a:srgbClr val="000000"/>
                </a:solidFill>
                <a:effectLst/>
                <a:latin typeface="Aileron Heavy"/>
              </a:rPr>
              <a:t> – IASI – ROMANIA </a:t>
            </a:r>
            <a:endParaRPr lang="en-US" sz="1200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58237" y="6469164"/>
            <a:ext cx="6379032" cy="19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1293223" y="1057602"/>
            <a:ext cx="97057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6636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8870" y="2434696"/>
            <a:ext cx="1048246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4200"/>
              </a:spcBef>
              <a:spcAft>
                <a:spcPts val="0"/>
              </a:spcAft>
            </a:pPr>
            <a:r>
              <a:rPr lang="en-GB" sz="2400" b="1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TITLE OF YOUR PAPER </a:t>
            </a:r>
            <a:r>
              <a:rPr lang="en-GB" sz="2400" b="1" cap="all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</a:t>
            </a:r>
            <a:r>
              <a:rPr lang="ro-RO" sz="2400" b="1" cap="all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ARIAL 24</a:t>
            </a:r>
            <a:r>
              <a:rPr lang="en-US" sz="2400" b="1" cap="all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US" sz="2400" b="1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bold, </a:t>
            </a:r>
            <a:r>
              <a:rPr lang="en-US" sz="2400" b="1" cap="all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UPPERCASE, center; </a:t>
            </a:r>
            <a:r>
              <a:rPr lang="en-GB" sz="2400" b="1" cap="all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please </a:t>
            </a:r>
            <a:r>
              <a:rPr lang="en-GB" sz="2400" b="1" cap="all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 not write more than 3 lines) </a:t>
            </a:r>
            <a:endParaRPr lang="en-US" sz="2400" b="1" cap="all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AUTHOR 1(First Name and Surname</a:t>
            </a:r>
            <a:r>
              <a:rPr lang="en-GB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</a:t>
            </a:r>
            <a:r>
              <a:rPr lang="en-US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en-GB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and AUTHOR </a:t>
            </a:r>
            <a:r>
              <a:rPr lang="en-GB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</a:t>
            </a:r>
            <a:endParaRPr lang="en-US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First </a:t>
            </a:r>
            <a:r>
              <a:rPr lang="en-US" sz="14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author </a:t>
            </a:r>
            <a:r>
              <a:rPr lang="en-US" sz="14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affiliation</a:t>
            </a:r>
            <a:endParaRPr lang="ro-RO" sz="14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Second 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author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affiliation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082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8431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327761"/>
      </p:ext>
    </p:extLst>
  </p:cSld>
  <p:clrMapOvr>
    <a:masterClrMapping/>
  </p:clrMapOvr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E2019_Iasi.potx" id="{5058FAEF-579B-478F-9451-450867AA761D}" vid="{2DB0355D-2E96-4C09-953E-72CC0FD1530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CCE2019_Iasi</Template>
  <TotalTime>154</TotalTime>
  <Words>39</Words>
  <Application>Microsoft Office PowerPoint</Application>
  <PresentationFormat>Widescreen</PresentationFormat>
  <Paragraphs>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Aileron Heavy</vt:lpstr>
      <vt:lpstr>Arial</vt:lpstr>
      <vt:lpstr>Calibri</vt:lpstr>
      <vt:lpstr>Times New Roman</vt:lpstr>
      <vt:lpstr>Temă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Petru MIHAI</dc:creator>
  <cp:lastModifiedBy>Marius Costel</cp:lastModifiedBy>
  <cp:revision>7</cp:revision>
  <dcterms:created xsi:type="dcterms:W3CDTF">2019-05-06T08:51:33Z</dcterms:created>
  <dcterms:modified xsi:type="dcterms:W3CDTF">2020-04-30T08:51:08Z</dcterms:modified>
</cp:coreProperties>
</file>